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5"/>
  </p:notesMasterIdLst>
  <p:sldIdLst>
    <p:sldId id="258" r:id="rId3"/>
    <p:sldId id="256" r:id="rId4"/>
    <p:sldId id="257"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6B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0" autoAdjust="0"/>
    <p:restoredTop sz="94660"/>
  </p:normalViewPr>
  <p:slideViewPr>
    <p:cSldViewPr snapToGrid="0">
      <p:cViewPr varScale="1">
        <p:scale>
          <a:sx n="111" d="100"/>
          <a:sy n="111" d="100"/>
        </p:scale>
        <p:origin x="7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1DEE-3232-8B4C-A3CF-6BAC3D8A32C9}" type="datetimeFigureOut">
              <a:rPr lang="en-US" smtClean="0"/>
              <a:t>10/12/2018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9E64-B987-3445-B1B7-28318FAF0434}" type="slidenum">
              <a:rPr lang="en-US" smtClean="0"/>
              <a:t>‹#›</a:t>
            </a:fld>
            <a:endParaRPr lang="en-US"/>
          </a:p>
        </p:txBody>
      </p:sp>
    </p:spTree>
    <p:extLst>
      <p:ext uri="{BB962C8B-B14F-4D97-AF65-F5344CB8AC3E}">
        <p14:creationId xmlns:p14="http://schemas.microsoft.com/office/powerpoint/2010/main" val="9302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ext uri="{BB962C8B-B14F-4D97-AF65-F5344CB8AC3E}">
        <p14:creationId xmlns:p14="http://schemas.microsoft.com/office/powerpoint/2010/main" val="218360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acher and Stud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
        <p:nvSpPr>
          <p:cNvPr id="9" name="Title 3">
            <a:extLst>
              <a:ext uri="{FF2B5EF4-FFF2-40B4-BE49-F238E27FC236}">
                <a16:creationId xmlns:a16="http://schemas.microsoft.com/office/drawing/2014/main" id="{7EA52D46-6D7E-4204-AFB5-04A3664EF3F3}"/>
              </a:ext>
            </a:extLst>
          </p:cNvPr>
          <p:cNvSpPr>
            <a:spLocks noGrp="1"/>
          </p:cNvSpPr>
          <p:nvPr>
            <p:ph type="title" hasCustomPrompt="1"/>
          </p:nvPr>
        </p:nvSpPr>
        <p:spPr>
          <a:xfrm>
            <a:off x="838200" y="365125"/>
            <a:ext cx="10515600" cy="1325563"/>
          </a:xfrm>
        </p:spPr>
        <p:txBody>
          <a:bodyPr anchor="b"/>
          <a:lstStyle>
            <a:lvl1pPr algn="ctr">
              <a:defRPr/>
            </a:lvl1pPr>
          </a:lstStyle>
          <a:p>
            <a:r>
              <a:rPr lang="en-AU" dirty="0"/>
              <a:t>Insert Title</a:t>
            </a:r>
          </a:p>
        </p:txBody>
      </p:sp>
      <p:sp>
        <p:nvSpPr>
          <p:cNvPr id="10" name="Content Placeholder 4">
            <a:extLst>
              <a:ext uri="{FF2B5EF4-FFF2-40B4-BE49-F238E27FC236}">
                <a16:creationId xmlns:a16="http://schemas.microsoft.com/office/drawing/2014/main" id="{8E5F4738-0BD2-4A1A-98EB-1D87E04A2FAD}"/>
              </a:ext>
            </a:extLst>
          </p:cNvPr>
          <p:cNvSpPr>
            <a:spLocks noGrp="1"/>
          </p:cNvSpPr>
          <p:nvPr>
            <p:ph idx="1" hasCustomPrompt="1"/>
          </p:nvPr>
        </p:nvSpPr>
        <p:spPr>
          <a:xfrm>
            <a:off x="838200" y="1825625"/>
            <a:ext cx="6414370" cy="4351338"/>
          </a:xfrm>
        </p:spPr>
        <p:txBody>
          <a:bodyPr/>
          <a:lstStyle>
            <a:lvl1pPr>
              <a:defRPr/>
            </a:lvl1pPr>
          </a:lstStyle>
          <a:p>
            <a:pPr marL="0" indent="0">
              <a:buNone/>
            </a:pPr>
            <a:r>
              <a:rPr lang="en-AU" dirty="0"/>
              <a:t>Text goes here…</a:t>
            </a:r>
          </a:p>
        </p:txBody>
      </p:sp>
      <p:sp>
        <p:nvSpPr>
          <p:cNvPr id="11" name="Picture Placeholder 13">
            <a:extLst>
              <a:ext uri="{FF2B5EF4-FFF2-40B4-BE49-F238E27FC236}">
                <a16:creationId xmlns:a16="http://schemas.microsoft.com/office/drawing/2014/main" id="{AF6D4AB2-E4DE-4C1C-AF4F-8029D3E90703}"/>
              </a:ext>
            </a:extLst>
          </p:cNvPr>
          <p:cNvSpPr>
            <a:spLocks noGrp="1"/>
          </p:cNvSpPr>
          <p:nvPr>
            <p:ph type="pic" sz="quarter" idx="13"/>
          </p:nvPr>
        </p:nvSpPr>
        <p:spPr>
          <a:xfrm>
            <a:off x="7454030" y="1825625"/>
            <a:ext cx="4371975" cy="3900487"/>
          </a:xfrm>
        </p:spPr>
        <p:txBody>
          <a:bodyPr/>
          <a:lstStyle/>
          <a:p>
            <a:endParaRPr lang="en-AU"/>
          </a:p>
        </p:txBody>
      </p:sp>
    </p:spTree>
    <p:extLst>
      <p:ext uri="{BB962C8B-B14F-4D97-AF65-F5344CB8AC3E}">
        <p14:creationId xmlns:p14="http://schemas.microsoft.com/office/powerpoint/2010/main" val="20494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
        <p:nvSpPr>
          <p:cNvPr id="8" name="Title 3">
            <a:extLst>
              <a:ext uri="{FF2B5EF4-FFF2-40B4-BE49-F238E27FC236}">
                <a16:creationId xmlns:a16="http://schemas.microsoft.com/office/drawing/2014/main" id="{F360BC5F-2E5B-44E3-B07D-F8E4DDB98698}"/>
              </a:ext>
            </a:extLst>
          </p:cNvPr>
          <p:cNvSpPr>
            <a:spLocks noGrp="1"/>
          </p:cNvSpPr>
          <p:nvPr>
            <p:ph type="title" hasCustomPrompt="1"/>
          </p:nvPr>
        </p:nvSpPr>
        <p:spPr>
          <a:xfrm>
            <a:off x="838200" y="365125"/>
            <a:ext cx="10515600" cy="1325563"/>
          </a:xfrm>
        </p:spPr>
        <p:txBody>
          <a:bodyPr anchor="b"/>
          <a:lstStyle>
            <a:lvl1pPr algn="ctr">
              <a:defRPr/>
            </a:lvl1pPr>
          </a:lstStyle>
          <a:p>
            <a:r>
              <a:rPr lang="en-AU" dirty="0"/>
              <a:t>Insert Title</a:t>
            </a:r>
          </a:p>
        </p:txBody>
      </p:sp>
      <p:sp>
        <p:nvSpPr>
          <p:cNvPr id="9" name="Content Placeholder 4">
            <a:extLst>
              <a:ext uri="{FF2B5EF4-FFF2-40B4-BE49-F238E27FC236}">
                <a16:creationId xmlns:a16="http://schemas.microsoft.com/office/drawing/2014/main" id="{8D34E8B0-AADB-444E-82DC-CCC6AA566FBB}"/>
              </a:ext>
            </a:extLst>
          </p:cNvPr>
          <p:cNvSpPr>
            <a:spLocks noGrp="1"/>
          </p:cNvSpPr>
          <p:nvPr>
            <p:ph idx="1" hasCustomPrompt="1"/>
          </p:nvPr>
        </p:nvSpPr>
        <p:spPr>
          <a:xfrm>
            <a:off x="838200" y="1825625"/>
            <a:ext cx="6414370" cy="4351338"/>
          </a:xfrm>
        </p:spPr>
        <p:txBody>
          <a:bodyPr/>
          <a:lstStyle>
            <a:lvl1pPr>
              <a:defRPr/>
            </a:lvl1pPr>
          </a:lstStyle>
          <a:p>
            <a:pPr marL="0" indent="0">
              <a:buNone/>
            </a:pPr>
            <a:r>
              <a:rPr lang="en-AU" dirty="0"/>
              <a:t>Text goes here…</a:t>
            </a:r>
          </a:p>
        </p:txBody>
      </p:sp>
      <p:sp>
        <p:nvSpPr>
          <p:cNvPr id="10" name="Picture Placeholder 13">
            <a:extLst>
              <a:ext uri="{FF2B5EF4-FFF2-40B4-BE49-F238E27FC236}">
                <a16:creationId xmlns:a16="http://schemas.microsoft.com/office/drawing/2014/main" id="{0E162DE5-F254-4EB6-9BED-9093E33E6613}"/>
              </a:ext>
            </a:extLst>
          </p:cNvPr>
          <p:cNvSpPr>
            <a:spLocks noGrp="1"/>
          </p:cNvSpPr>
          <p:nvPr>
            <p:ph type="pic" sz="quarter" idx="13"/>
          </p:nvPr>
        </p:nvSpPr>
        <p:spPr>
          <a:xfrm>
            <a:off x="7454030" y="1825625"/>
            <a:ext cx="4371975" cy="3900487"/>
          </a:xfrm>
        </p:spPr>
        <p:txBody>
          <a:bodyPr/>
          <a:lstStyle/>
          <a:p>
            <a:endParaRPr lang="en-AU"/>
          </a:p>
        </p:txBody>
      </p:sp>
    </p:spTree>
    <p:extLst>
      <p:ext uri="{BB962C8B-B14F-4D97-AF65-F5344CB8AC3E}">
        <p14:creationId xmlns:p14="http://schemas.microsoft.com/office/powerpoint/2010/main" val="69048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6D1C8-F71A-4260-BE79-D3B97C18E2C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49766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361650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430A452-E8C1-4191-BEA9-577823D697AD}" type="datetimeFigureOut">
              <a:rPr lang="en-AU" smtClean="0"/>
              <a:t>12/10/2018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611220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430A452-E8C1-4191-BEA9-577823D697AD}" type="datetimeFigureOut">
              <a:rPr lang="en-AU" smtClean="0"/>
              <a:t>12/10/2018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602798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430A452-E8C1-4191-BEA9-577823D697AD}" type="datetimeFigureOut">
              <a:rPr lang="en-AU" smtClean="0"/>
              <a:t>12/10/2018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21467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0A452-E8C1-4191-BEA9-577823D697AD}" type="datetimeFigureOut">
              <a:rPr lang="en-AU" smtClean="0"/>
              <a:t>12/10/2018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9147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12/10/2018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14399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12/10/2018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3225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057400"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95958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470217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7447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0574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eacher and Stud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lstStyle/>
          <a:p>
            <a:r>
              <a:rPr lang="en-AU" dirty="0"/>
              <a:t>Symbols</a:t>
            </a:r>
          </a:p>
        </p:txBody>
      </p:sp>
      <p:sp>
        <p:nvSpPr>
          <p:cNvPr id="3" name="Content Placeholder 2"/>
          <p:cNvSpPr>
            <a:spLocks noGrp="1"/>
          </p:cNvSpPr>
          <p:nvPr>
            <p:ph idx="1" hasCustomPrompt="1"/>
          </p:nvPr>
        </p:nvSpPr>
        <p:spPr>
          <a:xfrm>
            <a:off x="2235200" y="1825625"/>
            <a:ext cx="9118600" cy="435133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ext uri="{BB962C8B-B14F-4D97-AF65-F5344CB8AC3E}">
        <p14:creationId xmlns:p14="http://schemas.microsoft.com/office/powerpoint/2010/main" val="2885370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87477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429130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acher and Stud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50527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4298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
        <p:nvSpPr>
          <p:cNvPr id="10" name="Title 3">
            <a:extLst>
              <a:ext uri="{FF2B5EF4-FFF2-40B4-BE49-F238E27FC236}">
                <a16:creationId xmlns:a16="http://schemas.microsoft.com/office/drawing/2014/main" id="{2A791A28-86D5-4F3F-8E2D-0D2ADA4D5285}"/>
              </a:ext>
            </a:extLst>
          </p:cNvPr>
          <p:cNvSpPr>
            <a:spLocks noGrp="1"/>
          </p:cNvSpPr>
          <p:nvPr>
            <p:ph type="title" hasCustomPrompt="1"/>
          </p:nvPr>
        </p:nvSpPr>
        <p:spPr>
          <a:xfrm>
            <a:off x="838200" y="365125"/>
            <a:ext cx="10515600" cy="1325563"/>
          </a:xfrm>
        </p:spPr>
        <p:txBody>
          <a:bodyPr anchor="b"/>
          <a:lstStyle>
            <a:lvl1pPr algn="ctr">
              <a:defRPr/>
            </a:lvl1pPr>
          </a:lstStyle>
          <a:p>
            <a:r>
              <a:rPr lang="en-AU" dirty="0"/>
              <a:t>Insert Title</a:t>
            </a:r>
          </a:p>
        </p:txBody>
      </p:sp>
      <p:sp>
        <p:nvSpPr>
          <p:cNvPr id="11" name="Content Placeholder 4">
            <a:extLst>
              <a:ext uri="{FF2B5EF4-FFF2-40B4-BE49-F238E27FC236}">
                <a16:creationId xmlns:a16="http://schemas.microsoft.com/office/drawing/2014/main" id="{AC7E2FBB-47DC-4900-B474-5E8BC878F5A1}"/>
              </a:ext>
            </a:extLst>
          </p:cNvPr>
          <p:cNvSpPr>
            <a:spLocks noGrp="1"/>
          </p:cNvSpPr>
          <p:nvPr>
            <p:ph idx="1" hasCustomPrompt="1"/>
          </p:nvPr>
        </p:nvSpPr>
        <p:spPr>
          <a:xfrm>
            <a:off x="838200" y="1825625"/>
            <a:ext cx="6414370" cy="4351338"/>
          </a:xfrm>
        </p:spPr>
        <p:txBody>
          <a:bodyPr/>
          <a:lstStyle>
            <a:lvl1pPr>
              <a:defRPr/>
            </a:lvl1pPr>
          </a:lstStyle>
          <a:p>
            <a:pPr marL="0" indent="0">
              <a:buNone/>
            </a:pPr>
            <a:r>
              <a:rPr lang="en-AU" dirty="0"/>
              <a:t>Text goes here…</a:t>
            </a:r>
          </a:p>
        </p:txBody>
      </p:sp>
      <p:sp>
        <p:nvSpPr>
          <p:cNvPr id="14" name="Picture Placeholder 13">
            <a:extLst>
              <a:ext uri="{FF2B5EF4-FFF2-40B4-BE49-F238E27FC236}">
                <a16:creationId xmlns:a16="http://schemas.microsoft.com/office/drawing/2014/main" id="{01152EDB-6D48-4F21-9B36-BFDDC0250905}"/>
              </a:ext>
            </a:extLst>
          </p:cNvPr>
          <p:cNvSpPr>
            <a:spLocks noGrp="1"/>
          </p:cNvSpPr>
          <p:nvPr>
            <p:ph type="pic" sz="quarter" idx="13"/>
          </p:nvPr>
        </p:nvSpPr>
        <p:spPr>
          <a:xfrm>
            <a:off x="7454030" y="1825625"/>
            <a:ext cx="4371975" cy="3900487"/>
          </a:xfrm>
        </p:spPr>
        <p:txBody>
          <a:bodyPr/>
          <a:lstStyle/>
          <a:p>
            <a:endParaRPr lang="en-AU"/>
          </a:p>
        </p:txBody>
      </p:sp>
    </p:spTree>
    <p:extLst>
      <p:ext uri="{BB962C8B-B14F-4D97-AF65-F5344CB8AC3E}">
        <p14:creationId xmlns:p14="http://schemas.microsoft.com/office/powerpoint/2010/main" val="191869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12/10/2018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
        <p:nvSpPr>
          <p:cNvPr id="10" name="Title 3">
            <a:extLst>
              <a:ext uri="{FF2B5EF4-FFF2-40B4-BE49-F238E27FC236}">
                <a16:creationId xmlns:a16="http://schemas.microsoft.com/office/drawing/2014/main" id="{ACE690C3-46AD-47C6-8401-16922870D28C}"/>
              </a:ext>
            </a:extLst>
          </p:cNvPr>
          <p:cNvSpPr>
            <a:spLocks noGrp="1"/>
          </p:cNvSpPr>
          <p:nvPr>
            <p:ph type="title" hasCustomPrompt="1"/>
          </p:nvPr>
        </p:nvSpPr>
        <p:spPr>
          <a:xfrm>
            <a:off x="838200" y="365125"/>
            <a:ext cx="10515600" cy="1325563"/>
          </a:xfrm>
        </p:spPr>
        <p:txBody>
          <a:bodyPr anchor="b"/>
          <a:lstStyle>
            <a:lvl1pPr algn="ctr">
              <a:defRPr/>
            </a:lvl1pPr>
          </a:lstStyle>
          <a:p>
            <a:r>
              <a:rPr lang="en-AU" dirty="0"/>
              <a:t>Insert Title</a:t>
            </a:r>
          </a:p>
        </p:txBody>
      </p:sp>
      <p:sp>
        <p:nvSpPr>
          <p:cNvPr id="11" name="Content Placeholder 4">
            <a:extLst>
              <a:ext uri="{FF2B5EF4-FFF2-40B4-BE49-F238E27FC236}">
                <a16:creationId xmlns:a16="http://schemas.microsoft.com/office/drawing/2014/main" id="{50BDA75D-B77F-4EED-A1B2-8294A79C0A08}"/>
              </a:ext>
            </a:extLst>
          </p:cNvPr>
          <p:cNvSpPr>
            <a:spLocks noGrp="1"/>
          </p:cNvSpPr>
          <p:nvPr>
            <p:ph idx="1" hasCustomPrompt="1"/>
          </p:nvPr>
        </p:nvSpPr>
        <p:spPr>
          <a:xfrm>
            <a:off x="838200" y="1825625"/>
            <a:ext cx="6414370" cy="4351338"/>
          </a:xfrm>
        </p:spPr>
        <p:txBody>
          <a:bodyPr/>
          <a:lstStyle>
            <a:lvl1pPr>
              <a:defRPr/>
            </a:lvl1pPr>
          </a:lstStyle>
          <a:p>
            <a:pPr marL="0" indent="0">
              <a:buNone/>
            </a:pPr>
            <a:r>
              <a:rPr lang="en-AU" dirty="0"/>
              <a:t>Text goes here…</a:t>
            </a:r>
          </a:p>
        </p:txBody>
      </p:sp>
      <p:sp>
        <p:nvSpPr>
          <p:cNvPr id="12" name="Picture Placeholder 13">
            <a:extLst>
              <a:ext uri="{FF2B5EF4-FFF2-40B4-BE49-F238E27FC236}">
                <a16:creationId xmlns:a16="http://schemas.microsoft.com/office/drawing/2014/main" id="{82E5D8F0-BBE8-4215-85D6-E717F137E9AB}"/>
              </a:ext>
            </a:extLst>
          </p:cNvPr>
          <p:cNvSpPr>
            <a:spLocks noGrp="1"/>
          </p:cNvSpPr>
          <p:nvPr>
            <p:ph type="pic" sz="quarter" idx="13"/>
          </p:nvPr>
        </p:nvSpPr>
        <p:spPr>
          <a:xfrm>
            <a:off x="7454030" y="1825625"/>
            <a:ext cx="4371975" cy="3900487"/>
          </a:xfrm>
        </p:spPr>
        <p:txBody>
          <a:bodyPr/>
          <a:lstStyle/>
          <a:p>
            <a:endParaRPr lang="en-AU"/>
          </a:p>
        </p:txBody>
      </p:sp>
    </p:spTree>
    <p:extLst>
      <p:ext uri="{BB962C8B-B14F-4D97-AF65-F5344CB8AC3E}">
        <p14:creationId xmlns:p14="http://schemas.microsoft.com/office/powerpoint/2010/main" val="133641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9.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D3A37A-D9A6-854E-BA08-3528386E9BA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12/10/2018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spTree>
    <p:extLst>
      <p:ext uri="{BB962C8B-B14F-4D97-AF65-F5344CB8AC3E}">
        <p14:creationId xmlns:p14="http://schemas.microsoft.com/office/powerpoint/2010/main" val="252257176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50" r:id="rId4"/>
    <p:sldLayoutId id="2147483661" r:id="rId5"/>
    <p:sldLayoutId id="2147483662" r:id="rId6"/>
    <p:sldLayoutId id="2147483660" r:id="rId7"/>
    <p:sldLayoutId id="2147483682" r:id="rId8"/>
    <p:sldLayoutId id="2147483683" r:id="rId9"/>
    <p:sldLayoutId id="2147483684" r:id="rId10"/>
    <p:sldLayoutId id="2147483685" r:id="rId11"/>
    <p:sldLayoutId id="2147483686" r:id="rId12"/>
    <p:sldLayoutId id="2147483651"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12/10/2018</a:t>
            </a:fld>
            <a:endParaRPr lang="en-AU"/>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11"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pic>
        <p:nvPicPr>
          <p:cNvPr id="13" name="Picture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74F6ABF-56DC-EF48-9F10-BEFF714C886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1877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teachstarter.com/teaching-resource/research-summary-template/" TargetMode="External"/><Relationship Id="rId2" Type="http://schemas.openxmlformats.org/officeDocument/2006/relationships/hyperlink" Target="https://www.teachstarter.com/teaching-resource/research-notes-template/" TargetMode="Externa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teachstarter.com/teaching-resource/secondary-sources-poster-alternate-version/" TargetMode="External"/><Relationship Id="rId7" Type="http://schemas.openxmlformats.org/officeDocument/2006/relationships/hyperlink" Target="https://www.teachstarter.com/teaching-resource/research-summary-template/" TargetMode="External"/><Relationship Id="rId2" Type="http://schemas.openxmlformats.org/officeDocument/2006/relationships/hyperlink" Target="https://www.teachstarter.com/teaching-resource/primary-sources-poster-alternate-version/" TargetMode="External"/><Relationship Id="rId1" Type="http://schemas.openxmlformats.org/officeDocument/2006/relationships/slideLayout" Target="../slideLayouts/slideLayout8.xml"/><Relationship Id="rId6" Type="http://schemas.openxmlformats.org/officeDocument/2006/relationships/hyperlink" Target="https://www.teachstarter.com/teaching-resource/research-notes-template/" TargetMode="External"/><Relationship Id="rId5" Type="http://schemas.openxmlformats.org/officeDocument/2006/relationships/hyperlink" Target="https://www.teachstarter.com/teaching-resource/makes-credible-website-poster/" TargetMode="External"/><Relationship Id="rId4" Type="http://schemas.openxmlformats.org/officeDocument/2006/relationships/hyperlink" Target="https://www.teachstarter.com/teaching-resource/tertiary-sources-poster-alternate-ver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hyperlink" Target="https://www.teachstarter.com/teaching-resource/initiating-a-scientific-investigation-worksheet/" TargetMode="Externa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AU" dirty="0">
                <a:solidFill>
                  <a:srgbClr val="002060"/>
                </a:solidFill>
              </a:rPr>
              <a:t>Teacher Notes</a:t>
            </a:r>
          </a:p>
        </p:txBody>
      </p:sp>
      <p:sp>
        <p:nvSpPr>
          <p:cNvPr id="5" name="Content Placeholder 4"/>
          <p:cNvSpPr>
            <a:spLocks noGrp="1"/>
          </p:cNvSpPr>
          <p:nvPr>
            <p:ph idx="1"/>
          </p:nvPr>
        </p:nvSpPr>
        <p:spPr/>
        <p:txBody>
          <a:bodyPr/>
          <a:lstStyle/>
          <a:p>
            <a:endParaRPr lang="en-AU" dirty="0">
              <a:solidFill>
                <a:srgbClr val="002060"/>
              </a:solidFill>
            </a:endParaRPr>
          </a:p>
        </p:txBody>
      </p:sp>
    </p:spTree>
    <p:extLst>
      <p:ext uri="{BB962C8B-B14F-4D97-AF65-F5344CB8AC3E}">
        <p14:creationId xmlns:p14="http://schemas.microsoft.com/office/powerpoint/2010/main" val="11526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4F395-A495-41B8-983B-080190EB8E8D}"/>
              </a:ext>
            </a:extLst>
          </p:cNvPr>
          <p:cNvSpPr>
            <a:spLocks noGrp="1"/>
          </p:cNvSpPr>
          <p:nvPr>
            <p:ph type="title"/>
          </p:nvPr>
        </p:nvSpPr>
        <p:spPr/>
        <p:txBody>
          <a:bodyPr/>
          <a:lstStyle/>
          <a:p>
            <a:r>
              <a:rPr lang="en-AU" dirty="0">
                <a:solidFill>
                  <a:srgbClr val="002060"/>
                </a:solidFill>
              </a:rPr>
              <a:t>Initiating a Scientific Investigation</a:t>
            </a:r>
          </a:p>
        </p:txBody>
      </p:sp>
      <p:sp>
        <p:nvSpPr>
          <p:cNvPr id="6" name="Content Placeholder 5">
            <a:extLst>
              <a:ext uri="{FF2B5EF4-FFF2-40B4-BE49-F238E27FC236}">
                <a16:creationId xmlns:a16="http://schemas.microsoft.com/office/drawing/2014/main" id="{786598F7-B806-447C-ADD1-7FE9DCB999E9}"/>
              </a:ext>
            </a:extLst>
          </p:cNvPr>
          <p:cNvSpPr>
            <a:spLocks noGrp="1"/>
          </p:cNvSpPr>
          <p:nvPr>
            <p:ph idx="1"/>
          </p:nvPr>
        </p:nvSpPr>
        <p:spPr/>
        <p:txBody>
          <a:bodyPr/>
          <a:lstStyle/>
          <a:p>
            <a:pPr marL="0" indent="0">
              <a:buNone/>
            </a:pPr>
            <a:r>
              <a:rPr lang="en-AU" b="1" dirty="0">
                <a:solidFill>
                  <a:srgbClr val="002060"/>
                </a:solidFill>
              </a:rPr>
              <a:t>Step 2: Interpret and Infer </a:t>
            </a:r>
            <a:r>
              <a:rPr lang="en-AU" dirty="0">
                <a:solidFill>
                  <a:srgbClr val="002060"/>
                </a:solidFill>
              </a:rPr>
              <a:t>- Now that you have seen the images and recorded some of your observations, it is time to make inferences (smart guesses) about your observations and interpret the information.</a:t>
            </a:r>
          </a:p>
          <a:p>
            <a:pPr marL="0" indent="0">
              <a:buNone/>
            </a:pPr>
            <a:r>
              <a:rPr lang="en-AU" dirty="0">
                <a:solidFill>
                  <a:srgbClr val="002060"/>
                </a:solidFill>
              </a:rPr>
              <a:t>Use the blank space on the worksheet to draw a mind map (or similar) to record your thoughts in a way which you can easily understand. </a:t>
            </a:r>
          </a:p>
        </p:txBody>
      </p:sp>
      <p:grpSp>
        <p:nvGrpSpPr>
          <p:cNvPr id="10" name="Group 9">
            <a:extLst>
              <a:ext uri="{FF2B5EF4-FFF2-40B4-BE49-F238E27FC236}">
                <a16:creationId xmlns:a16="http://schemas.microsoft.com/office/drawing/2014/main" id="{F0F0A405-C348-2943-8AB3-59DC499B5FBE}"/>
              </a:ext>
            </a:extLst>
          </p:cNvPr>
          <p:cNvGrpSpPr/>
          <p:nvPr/>
        </p:nvGrpSpPr>
        <p:grpSpPr>
          <a:xfrm>
            <a:off x="1258147" y="4449578"/>
            <a:ext cx="9697242" cy="1515783"/>
            <a:chOff x="896597" y="4524457"/>
            <a:chExt cx="10271969" cy="1605620"/>
          </a:xfrm>
        </p:grpSpPr>
        <p:pic>
          <p:nvPicPr>
            <p:cNvPr id="12" name="Picture 11">
              <a:extLst>
                <a:ext uri="{FF2B5EF4-FFF2-40B4-BE49-F238E27FC236}">
                  <a16:creationId xmlns:a16="http://schemas.microsoft.com/office/drawing/2014/main" id="{57CACD01-5C89-F24D-BDA0-378015B3E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039" y="4524459"/>
              <a:ext cx="1779527" cy="1592678"/>
            </a:xfrm>
            <a:prstGeom prst="ellipse">
              <a:avLst/>
            </a:prstGeom>
            <a:ln w="120650" cap="rnd" cmpd="sng">
              <a:solidFill>
                <a:srgbClr val="0070C0"/>
              </a:solidFill>
            </a:ln>
            <a:effectLst/>
          </p:spPr>
        </p:pic>
        <p:pic>
          <p:nvPicPr>
            <p:cNvPr id="14" name="Picture 13">
              <a:extLst>
                <a:ext uri="{FF2B5EF4-FFF2-40B4-BE49-F238E27FC236}">
                  <a16:creationId xmlns:a16="http://schemas.microsoft.com/office/drawing/2014/main" id="{83301F58-4891-6C47-93BC-787B919B84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8" r="6000"/>
            <a:stretch/>
          </p:blipFill>
          <p:spPr>
            <a:xfrm>
              <a:off x="5089776" y="4524459"/>
              <a:ext cx="1779528" cy="1592678"/>
            </a:xfrm>
            <a:prstGeom prst="ellipse">
              <a:avLst/>
            </a:prstGeom>
            <a:ln w="120650" cap="rnd" cmpd="sng">
              <a:solidFill>
                <a:srgbClr val="0070C0"/>
              </a:solidFill>
            </a:ln>
            <a:effectLst/>
          </p:spPr>
        </p:pic>
        <p:pic>
          <p:nvPicPr>
            <p:cNvPr id="16" name="Picture 15">
              <a:extLst>
                <a:ext uri="{FF2B5EF4-FFF2-40B4-BE49-F238E27FC236}">
                  <a16:creationId xmlns:a16="http://schemas.microsoft.com/office/drawing/2014/main" id="{DA345D08-75D3-084E-B3D1-EB8C432DA3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08" t="-44047" b="-23960"/>
            <a:stretch/>
          </p:blipFill>
          <p:spPr>
            <a:xfrm>
              <a:off x="896597" y="4537399"/>
              <a:ext cx="1673445" cy="1579738"/>
            </a:xfrm>
            <a:prstGeom prst="ellipse">
              <a:avLst/>
            </a:prstGeom>
            <a:ln w="120650" cap="rnd" cmpd="sng">
              <a:solidFill>
                <a:srgbClr val="0070C0"/>
              </a:solidFill>
            </a:ln>
            <a:effectLst/>
          </p:spPr>
        </p:pic>
        <p:pic>
          <p:nvPicPr>
            <p:cNvPr id="19" name="Picture 18">
              <a:extLst>
                <a:ext uri="{FF2B5EF4-FFF2-40B4-BE49-F238E27FC236}">
                  <a16:creationId xmlns:a16="http://schemas.microsoft.com/office/drawing/2014/main" id="{8ED48A8B-3F3B-2748-A36C-7FE1110101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372" t="-1878" r="16103" b="1878"/>
            <a:stretch/>
          </p:blipFill>
          <p:spPr>
            <a:xfrm>
              <a:off x="7239407" y="4524457"/>
              <a:ext cx="1779528" cy="1592678"/>
            </a:xfrm>
            <a:prstGeom prst="ellipse">
              <a:avLst/>
            </a:prstGeom>
            <a:ln w="120650" cap="rnd" cmpd="sng">
              <a:solidFill>
                <a:srgbClr val="0070C0"/>
              </a:solidFill>
            </a:ln>
            <a:effectLst/>
          </p:spPr>
        </p:pic>
        <p:pic>
          <p:nvPicPr>
            <p:cNvPr id="20" name="Picture 19">
              <a:extLst>
                <a:ext uri="{FF2B5EF4-FFF2-40B4-BE49-F238E27FC236}">
                  <a16:creationId xmlns:a16="http://schemas.microsoft.com/office/drawing/2014/main" id="{F134398E-C2A6-D342-A0B5-4345060F4C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153" r="8110"/>
            <a:stretch/>
          </p:blipFill>
          <p:spPr>
            <a:xfrm>
              <a:off x="2940145" y="4537399"/>
              <a:ext cx="1779528" cy="1592678"/>
            </a:xfrm>
            <a:prstGeom prst="ellipse">
              <a:avLst/>
            </a:prstGeom>
            <a:ln w="120650" cap="rnd" cmpd="sng">
              <a:solidFill>
                <a:srgbClr val="0070C0"/>
              </a:solidFill>
            </a:ln>
            <a:effectLst/>
          </p:spPr>
        </p:pic>
      </p:grpSp>
    </p:spTree>
    <p:extLst>
      <p:ext uri="{BB962C8B-B14F-4D97-AF65-F5344CB8AC3E}">
        <p14:creationId xmlns:p14="http://schemas.microsoft.com/office/powerpoint/2010/main" val="41716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4F395-A495-41B8-983B-080190EB8E8D}"/>
              </a:ext>
            </a:extLst>
          </p:cNvPr>
          <p:cNvSpPr>
            <a:spLocks noGrp="1"/>
          </p:cNvSpPr>
          <p:nvPr>
            <p:ph type="title"/>
          </p:nvPr>
        </p:nvSpPr>
        <p:spPr/>
        <p:txBody>
          <a:bodyPr/>
          <a:lstStyle/>
          <a:p>
            <a:r>
              <a:rPr lang="en-AU" dirty="0">
                <a:solidFill>
                  <a:srgbClr val="002060"/>
                </a:solidFill>
              </a:rPr>
              <a:t>Initiating a Scientific Investigation</a:t>
            </a:r>
          </a:p>
        </p:txBody>
      </p:sp>
      <p:sp>
        <p:nvSpPr>
          <p:cNvPr id="6" name="Content Placeholder 5">
            <a:extLst>
              <a:ext uri="{FF2B5EF4-FFF2-40B4-BE49-F238E27FC236}">
                <a16:creationId xmlns:a16="http://schemas.microsoft.com/office/drawing/2014/main" id="{786598F7-B806-447C-ADD1-7FE9DCB999E9}"/>
              </a:ext>
            </a:extLst>
          </p:cNvPr>
          <p:cNvSpPr>
            <a:spLocks noGrp="1"/>
          </p:cNvSpPr>
          <p:nvPr>
            <p:ph idx="1"/>
          </p:nvPr>
        </p:nvSpPr>
        <p:spPr/>
        <p:txBody>
          <a:bodyPr/>
          <a:lstStyle/>
          <a:p>
            <a:pPr marL="0" indent="0">
              <a:buNone/>
            </a:pPr>
            <a:r>
              <a:rPr lang="en-AU" b="1" dirty="0">
                <a:solidFill>
                  <a:srgbClr val="002060"/>
                </a:solidFill>
              </a:rPr>
              <a:t>Step 3: Ask Questions </a:t>
            </a:r>
            <a:r>
              <a:rPr lang="en-AU" dirty="0">
                <a:solidFill>
                  <a:srgbClr val="002060"/>
                </a:solidFill>
              </a:rPr>
              <a:t>-</a:t>
            </a:r>
            <a:r>
              <a:rPr lang="en-AU" b="1" dirty="0">
                <a:solidFill>
                  <a:srgbClr val="002060"/>
                </a:solidFill>
              </a:rPr>
              <a:t> </a:t>
            </a:r>
            <a:r>
              <a:rPr lang="en-AU" dirty="0">
                <a:solidFill>
                  <a:srgbClr val="002060"/>
                </a:solidFill>
              </a:rPr>
              <a:t>In the infer and interpret stage, you will come across certain unknowns which cannot be answered through the information you have, either in your observations or your knowledge.</a:t>
            </a:r>
          </a:p>
          <a:p>
            <a:pPr marL="0" indent="0">
              <a:buNone/>
            </a:pPr>
            <a:r>
              <a:rPr lang="en-AU" dirty="0">
                <a:solidFill>
                  <a:srgbClr val="002060"/>
                </a:solidFill>
              </a:rPr>
              <a:t>Record these unknowns in the form of questions on your worksheet. You should include at least three different questions to choose from when you begin to plan an experimental investigation.</a:t>
            </a:r>
          </a:p>
        </p:txBody>
      </p:sp>
      <p:grpSp>
        <p:nvGrpSpPr>
          <p:cNvPr id="10" name="Group 9">
            <a:extLst>
              <a:ext uri="{FF2B5EF4-FFF2-40B4-BE49-F238E27FC236}">
                <a16:creationId xmlns:a16="http://schemas.microsoft.com/office/drawing/2014/main" id="{45B79B1C-5912-A042-91FD-03000037878C}"/>
              </a:ext>
            </a:extLst>
          </p:cNvPr>
          <p:cNvGrpSpPr/>
          <p:nvPr/>
        </p:nvGrpSpPr>
        <p:grpSpPr>
          <a:xfrm>
            <a:off x="1258147" y="4449578"/>
            <a:ext cx="9697242" cy="1515783"/>
            <a:chOff x="896597" y="4524457"/>
            <a:chExt cx="10271969" cy="1605620"/>
          </a:xfrm>
        </p:grpSpPr>
        <p:pic>
          <p:nvPicPr>
            <p:cNvPr id="12" name="Picture 11">
              <a:extLst>
                <a:ext uri="{FF2B5EF4-FFF2-40B4-BE49-F238E27FC236}">
                  <a16:creationId xmlns:a16="http://schemas.microsoft.com/office/drawing/2014/main" id="{F2858B14-B063-4D47-8C35-BE4C7CE42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039" y="4524459"/>
              <a:ext cx="1779527" cy="1592678"/>
            </a:xfrm>
            <a:prstGeom prst="ellipse">
              <a:avLst/>
            </a:prstGeom>
            <a:ln w="120650" cap="rnd" cmpd="sng">
              <a:solidFill>
                <a:srgbClr val="0070C0"/>
              </a:solidFill>
            </a:ln>
            <a:effectLst/>
          </p:spPr>
        </p:pic>
        <p:pic>
          <p:nvPicPr>
            <p:cNvPr id="14" name="Picture 13">
              <a:extLst>
                <a:ext uri="{FF2B5EF4-FFF2-40B4-BE49-F238E27FC236}">
                  <a16:creationId xmlns:a16="http://schemas.microsoft.com/office/drawing/2014/main" id="{836817BF-4C97-C748-9BAA-50C8BFD0AC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8" r="6000"/>
            <a:stretch/>
          </p:blipFill>
          <p:spPr>
            <a:xfrm>
              <a:off x="5089776" y="4524459"/>
              <a:ext cx="1779528" cy="1592678"/>
            </a:xfrm>
            <a:prstGeom prst="ellipse">
              <a:avLst/>
            </a:prstGeom>
            <a:ln w="120650" cap="rnd" cmpd="sng">
              <a:solidFill>
                <a:srgbClr val="0070C0"/>
              </a:solidFill>
            </a:ln>
            <a:effectLst/>
          </p:spPr>
        </p:pic>
        <p:pic>
          <p:nvPicPr>
            <p:cNvPr id="16" name="Picture 15">
              <a:extLst>
                <a:ext uri="{FF2B5EF4-FFF2-40B4-BE49-F238E27FC236}">
                  <a16:creationId xmlns:a16="http://schemas.microsoft.com/office/drawing/2014/main" id="{4487BD1F-8945-DD47-82D8-0DF5FDCF1C7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08" t="-44047" b="-23960"/>
            <a:stretch/>
          </p:blipFill>
          <p:spPr>
            <a:xfrm>
              <a:off x="896597" y="4537399"/>
              <a:ext cx="1673445" cy="1579738"/>
            </a:xfrm>
            <a:prstGeom prst="ellipse">
              <a:avLst/>
            </a:prstGeom>
            <a:ln w="120650" cap="rnd" cmpd="sng">
              <a:solidFill>
                <a:srgbClr val="0070C0"/>
              </a:solidFill>
            </a:ln>
            <a:effectLst/>
          </p:spPr>
        </p:pic>
        <p:pic>
          <p:nvPicPr>
            <p:cNvPr id="19" name="Picture 18">
              <a:extLst>
                <a:ext uri="{FF2B5EF4-FFF2-40B4-BE49-F238E27FC236}">
                  <a16:creationId xmlns:a16="http://schemas.microsoft.com/office/drawing/2014/main" id="{5A20D155-C8DA-2E47-9894-805BD07DCD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372" t="-1878" r="16103" b="1878"/>
            <a:stretch/>
          </p:blipFill>
          <p:spPr>
            <a:xfrm>
              <a:off x="7239407" y="4524457"/>
              <a:ext cx="1779528" cy="1592678"/>
            </a:xfrm>
            <a:prstGeom prst="ellipse">
              <a:avLst/>
            </a:prstGeom>
            <a:ln w="120650" cap="rnd" cmpd="sng">
              <a:solidFill>
                <a:srgbClr val="0070C0"/>
              </a:solidFill>
            </a:ln>
            <a:effectLst/>
          </p:spPr>
        </p:pic>
        <p:pic>
          <p:nvPicPr>
            <p:cNvPr id="20" name="Picture 19">
              <a:extLst>
                <a:ext uri="{FF2B5EF4-FFF2-40B4-BE49-F238E27FC236}">
                  <a16:creationId xmlns:a16="http://schemas.microsoft.com/office/drawing/2014/main" id="{1EB55459-1247-A145-AB76-CE1C6EB4434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153" r="8110"/>
            <a:stretch/>
          </p:blipFill>
          <p:spPr>
            <a:xfrm>
              <a:off x="2940145" y="4537399"/>
              <a:ext cx="1779528" cy="1592678"/>
            </a:xfrm>
            <a:prstGeom prst="ellipse">
              <a:avLst/>
            </a:prstGeom>
            <a:ln w="120650" cap="rnd" cmpd="sng">
              <a:solidFill>
                <a:srgbClr val="0070C0"/>
              </a:solidFill>
            </a:ln>
            <a:effectLst/>
          </p:spPr>
        </p:pic>
      </p:grpSp>
    </p:spTree>
    <p:extLst>
      <p:ext uri="{BB962C8B-B14F-4D97-AF65-F5344CB8AC3E}">
        <p14:creationId xmlns:p14="http://schemas.microsoft.com/office/powerpoint/2010/main" val="55650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01E5A6-555F-4226-B37A-CC0A7343FED2}"/>
              </a:ext>
            </a:extLst>
          </p:cNvPr>
          <p:cNvSpPr>
            <a:spLocks noGrp="1"/>
          </p:cNvSpPr>
          <p:nvPr>
            <p:ph type="title"/>
          </p:nvPr>
        </p:nvSpPr>
        <p:spPr/>
        <p:txBody>
          <a:bodyPr/>
          <a:lstStyle/>
          <a:p>
            <a:r>
              <a:rPr lang="en-AU" dirty="0">
                <a:solidFill>
                  <a:srgbClr val="002060"/>
                </a:solidFill>
              </a:rPr>
              <a:t>Do the Research – Independent Activity</a:t>
            </a:r>
          </a:p>
        </p:txBody>
      </p:sp>
      <p:sp>
        <p:nvSpPr>
          <p:cNvPr id="5" name="Content Placeholder 4">
            <a:extLst>
              <a:ext uri="{FF2B5EF4-FFF2-40B4-BE49-F238E27FC236}">
                <a16:creationId xmlns:a16="http://schemas.microsoft.com/office/drawing/2014/main" id="{3896F4D1-C558-4BC6-A6A8-29A4CE0D4A31}"/>
              </a:ext>
            </a:extLst>
          </p:cNvPr>
          <p:cNvSpPr>
            <a:spLocks noGrp="1"/>
          </p:cNvSpPr>
          <p:nvPr>
            <p:ph idx="1"/>
          </p:nvPr>
        </p:nvSpPr>
        <p:spPr/>
        <p:txBody>
          <a:bodyPr>
            <a:normAutofit/>
          </a:bodyPr>
          <a:lstStyle/>
          <a:p>
            <a:pPr marL="0" indent="0">
              <a:buNone/>
            </a:pPr>
            <a:r>
              <a:rPr lang="en-AU" dirty="0">
                <a:solidFill>
                  <a:srgbClr val="002060"/>
                </a:solidFill>
              </a:rPr>
              <a:t>From the three (or more) questions you have recorded on your worksheet, choose the one question which most interests you. Research your topic and question to discover more about it. Use the following worksheets to guide your research.</a:t>
            </a:r>
          </a:p>
          <a:p>
            <a:r>
              <a:rPr lang="en-AU" i="1" dirty="0">
                <a:solidFill>
                  <a:srgbClr val="002060"/>
                </a:solidFill>
                <a:hlinkClick r:id="rId2"/>
              </a:rPr>
              <a:t>Research Notes Template</a:t>
            </a:r>
            <a:endParaRPr lang="en-AU" dirty="0">
              <a:solidFill>
                <a:srgbClr val="002060"/>
              </a:solidFill>
            </a:endParaRPr>
          </a:p>
          <a:p>
            <a:r>
              <a:rPr lang="en-AU" i="1" dirty="0">
                <a:solidFill>
                  <a:srgbClr val="002060"/>
                </a:solidFill>
                <a:hlinkClick r:id="rId3"/>
              </a:rPr>
              <a:t>Research Summary Template</a:t>
            </a:r>
            <a:endParaRPr lang="en-AU" dirty="0"/>
          </a:p>
        </p:txBody>
      </p:sp>
      <p:pic>
        <p:nvPicPr>
          <p:cNvPr id="8" name="Picture Placeholder 7">
            <a:extLst>
              <a:ext uri="{FF2B5EF4-FFF2-40B4-BE49-F238E27FC236}">
                <a16:creationId xmlns:a16="http://schemas.microsoft.com/office/drawing/2014/main" id="{54A8E99B-FC23-48D2-BFA0-2736CED05909}"/>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1" t="45" r="-808" b="-956"/>
          <a:stretch/>
        </p:blipFill>
        <p:spPr>
          <a:xfrm>
            <a:off x="7156776" y="1825625"/>
            <a:ext cx="3893843" cy="4063131"/>
          </a:xfrm>
        </p:spPr>
      </p:pic>
    </p:spTree>
    <p:extLst>
      <p:ext uri="{BB962C8B-B14F-4D97-AF65-F5344CB8AC3E}">
        <p14:creationId xmlns:p14="http://schemas.microsoft.com/office/powerpoint/2010/main" val="38135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Symbols</a:t>
            </a:r>
          </a:p>
        </p:txBody>
      </p:sp>
      <p:sp>
        <p:nvSpPr>
          <p:cNvPr id="5" name="Content Placeholder 4"/>
          <p:cNvSpPr>
            <a:spLocks noGrp="1"/>
          </p:cNvSpPr>
          <p:nvPr>
            <p:ph idx="1"/>
          </p:nvPr>
        </p:nvSpPr>
        <p:spPr/>
        <p:txBody>
          <a:body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p:txBody>
      </p:sp>
    </p:spTree>
    <p:extLst>
      <p:ext uri="{BB962C8B-B14F-4D97-AF65-F5344CB8AC3E}">
        <p14:creationId xmlns:p14="http://schemas.microsoft.com/office/powerpoint/2010/main" val="39609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691981-E92F-F245-90C5-E00269A09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565" y="269966"/>
            <a:ext cx="11573303" cy="6191794"/>
          </a:xfrm>
          <a:prstGeom prst="rect">
            <a:avLst/>
          </a:prstGeom>
        </p:spPr>
      </p:pic>
    </p:spTree>
    <p:extLst>
      <p:ext uri="{BB962C8B-B14F-4D97-AF65-F5344CB8AC3E}">
        <p14:creationId xmlns:p14="http://schemas.microsoft.com/office/powerpoint/2010/main" val="157368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solidFill>
                  <a:srgbClr val="002060"/>
                </a:solidFill>
              </a:rPr>
              <a:t>Look at the World</a:t>
            </a:r>
          </a:p>
        </p:txBody>
      </p:sp>
      <p:sp>
        <p:nvSpPr>
          <p:cNvPr id="5" name="Content Placeholder 4"/>
          <p:cNvSpPr>
            <a:spLocks noGrp="1"/>
          </p:cNvSpPr>
          <p:nvPr>
            <p:ph idx="1"/>
          </p:nvPr>
        </p:nvSpPr>
        <p:spPr/>
        <p:txBody>
          <a:bodyPr/>
          <a:lstStyle/>
          <a:p>
            <a:pPr marL="0" indent="0">
              <a:buNone/>
            </a:pPr>
            <a:r>
              <a:rPr lang="en-AU" dirty="0">
                <a:solidFill>
                  <a:srgbClr val="002060"/>
                </a:solidFill>
              </a:rPr>
              <a:t>When your mind is blank, it is often the best time to look at the world around you without making judgements. For a scientist, these blank-mind moments allow for pure observations of the world around them to occur. A pure observation is one made without a person thinking about what they are observing. The thinking can come later.</a:t>
            </a:r>
          </a:p>
        </p:txBody>
      </p:sp>
      <p:pic>
        <p:nvPicPr>
          <p:cNvPr id="8" name="Picture Placeholder 7">
            <a:extLst>
              <a:ext uri="{FF2B5EF4-FFF2-40B4-BE49-F238E27FC236}">
                <a16:creationId xmlns:a16="http://schemas.microsoft.com/office/drawing/2014/main" id="{46FE25B2-47A6-4BFD-98A3-A0CCC57EF8E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131812" y="1825625"/>
            <a:ext cx="4371975" cy="3800715"/>
          </a:xfrm>
        </p:spPr>
      </p:pic>
    </p:spTree>
    <p:extLst>
      <p:ext uri="{BB962C8B-B14F-4D97-AF65-F5344CB8AC3E}">
        <p14:creationId xmlns:p14="http://schemas.microsoft.com/office/powerpoint/2010/main" val="12128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6EA154-E467-447D-A62E-352AC149A49E}"/>
              </a:ext>
            </a:extLst>
          </p:cNvPr>
          <p:cNvSpPr>
            <a:spLocks noGrp="1"/>
          </p:cNvSpPr>
          <p:nvPr>
            <p:ph type="title"/>
          </p:nvPr>
        </p:nvSpPr>
        <p:spPr/>
        <p:txBody>
          <a:bodyPr/>
          <a:lstStyle/>
          <a:p>
            <a:r>
              <a:rPr lang="en-AU" dirty="0">
                <a:solidFill>
                  <a:srgbClr val="002060"/>
                </a:solidFill>
              </a:rPr>
              <a:t>Interpret and Infer</a:t>
            </a:r>
          </a:p>
        </p:txBody>
      </p:sp>
      <p:sp>
        <p:nvSpPr>
          <p:cNvPr id="5" name="Content Placeholder 4">
            <a:extLst>
              <a:ext uri="{FF2B5EF4-FFF2-40B4-BE49-F238E27FC236}">
                <a16:creationId xmlns:a16="http://schemas.microsoft.com/office/drawing/2014/main" id="{AB77AAB3-3946-4B1A-9638-EC9156F10ADF}"/>
              </a:ext>
            </a:extLst>
          </p:cNvPr>
          <p:cNvSpPr>
            <a:spLocks noGrp="1"/>
          </p:cNvSpPr>
          <p:nvPr>
            <p:ph idx="1"/>
          </p:nvPr>
        </p:nvSpPr>
        <p:spPr/>
        <p:txBody>
          <a:bodyPr/>
          <a:lstStyle/>
          <a:p>
            <a:pPr marL="0" indent="0">
              <a:buNone/>
            </a:pPr>
            <a:r>
              <a:rPr lang="en-AU" dirty="0">
                <a:solidFill>
                  <a:srgbClr val="002060"/>
                </a:solidFill>
              </a:rPr>
              <a:t>Once you have a deeper sense of the world around you from your observations, you can begin to interpret the data you have experienced. You will start to form inferences based on your experiences. This helps you to understand what you have experienced more completely.</a:t>
            </a:r>
          </a:p>
        </p:txBody>
      </p:sp>
      <p:pic>
        <p:nvPicPr>
          <p:cNvPr id="10" name="Picture Placeholder 9">
            <a:extLst>
              <a:ext uri="{FF2B5EF4-FFF2-40B4-BE49-F238E27FC236}">
                <a16:creationId xmlns:a16="http://schemas.microsoft.com/office/drawing/2014/main" id="{00356090-8D9C-4DB6-829A-9DAAFE25E57C}"/>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6706" r="-26706"/>
          <a:stretch/>
        </p:blipFill>
        <p:spPr>
          <a:xfrm flipH="1">
            <a:off x="6497409" y="1540742"/>
            <a:ext cx="5210175" cy="4122234"/>
          </a:xfrm>
        </p:spPr>
      </p:pic>
    </p:spTree>
    <p:extLst>
      <p:ext uri="{BB962C8B-B14F-4D97-AF65-F5344CB8AC3E}">
        <p14:creationId xmlns:p14="http://schemas.microsoft.com/office/powerpoint/2010/main" val="209317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6EA154-E467-447D-A62E-352AC149A49E}"/>
              </a:ext>
            </a:extLst>
          </p:cNvPr>
          <p:cNvSpPr>
            <a:spLocks noGrp="1"/>
          </p:cNvSpPr>
          <p:nvPr>
            <p:ph type="title"/>
          </p:nvPr>
        </p:nvSpPr>
        <p:spPr/>
        <p:txBody>
          <a:bodyPr/>
          <a:lstStyle/>
          <a:p>
            <a:r>
              <a:rPr lang="en-AU" dirty="0">
                <a:solidFill>
                  <a:srgbClr val="002060"/>
                </a:solidFill>
              </a:rPr>
              <a:t>Question Time</a:t>
            </a:r>
          </a:p>
        </p:txBody>
      </p:sp>
      <p:sp>
        <p:nvSpPr>
          <p:cNvPr id="5" name="Content Placeholder 4">
            <a:extLst>
              <a:ext uri="{FF2B5EF4-FFF2-40B4-BE49-F238E27FC236}">
                <a16:creationId xmlns:a16="http://schemas.microsoft.com/office/drawing/2014/main" id="{AB77AAB3-3946-4B1A-9638-EC9156F10ADF}"/>
              </a:ext>
            </a:extLst>
          </p:cNvPr>
          <p:cNvSpPr>
            <a:spLocks noGrp="1"/>
          </p:cNvSpPr>
          <p:nvPr>
            <p:ph idx="1"/>
          </p:nvPr>
        </p:nvSpPr>
        <p:spPr/>
        <p:txBody>
          <a:bodyPr/>
          <a:lstStyle/>
          <a:p>
            <a:pPr marL="0" indent="0">
              <a:buNone/>
            </a:pPr>
            <a:r>
              <a:rPr lang="en-AU" dirty="0">
                <a:solidFill>
                  <a:srgbClr val="002060"/>
                </a:solidFill>
              </a:rPr>
              <a:t>Using the data you have available to you, you can begin to interpret and make inferences about your experiences. But, as a good scientist, you may start seeing gaps in your knowledge. You can make guesses about these gaps, but anybody can do that! A true scientist will always test these guesses. The best way to begin this process is by asking questions.</a:t>
            </a:r>
          </a:p>
        </p:txBody>
      </p:sp>
      <p:pic>
        <p:nvPicPr>
          <p:cNvPr id="10" name="Picture Placeholder 9">
            <a:extLst>
              <a:ext uri="{FF2B5EF4-FFF2-40B4-BE49-F238E27FC236}">
                <a16:creationId xmlns:a16="http://schemas.microsoft.com/office/drawing/2014/main" id="{00356090-8D9C-4DB6-829A-9DAAFE25E57C}"/>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7433040" y="1540741"/>
            <a:ext cx="3635006" cy="4122234"/>
          </a:xfrm>
        </p:spPr>
      </p:pic>
    </p:spTree>
    <p:extLst>
      <p:ext uri="{BB962C8B-B14F-4D97-AF65-F5344CB8AC3E}">
        <p14:creationId xmlns:p14="http://schemas.microsoft.com/office/powerpoint/2010/main" val="310573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6EA154-E467-447D-A62E-352AC149A49E}"/>
              </a:ext>
            </a:extLst>
          </p:cNvPr>
          <p:cNvSpPr>
            <a:spLocks noGrp="1"/>
          </p:cNvSpPr>
          <p:nvPr>
            <p:ph type="title"/>
          </p:nvPr>
        </p:nvSpPr>
        <p:spPr/>
        <p:txBody>
          <a:bodyPr/>
          <a:lstStyle/>
          <a:p>
            <a:r>
              <a:rPr lang="en-AU" dirty="0">
                <a:solidFill>
                  <a:srgbClr val="002060"/>
                </a:solidFill>
              </a:rPr>
              <a:t>Do the Research</a:t>
            </a:r>
          </a:p>
        </p:txBody>
      </p:sp>
      <p:sp>
        <p:nvSpPr>
          <p:cNvPr id="5" name="Content Placeholder 4">
            <a:extLst>
              <a:ext uri="{FF2B5EF4-FFF2-40B4-BE49-F238E27FC236}">
                <a16:creationId xmlns:a16="http://schemas.microsoft.com/office/drawing/2014/main" id="{AB77AAB3-3946-4B1A-9638-EC9156F10ADF}"/>
              </a:ext>
            </a:extLst>
          </p:cNvPr>
          <p:cNvSpPr>
            <a:spLocks noGrp="1"/>
          </p:cNvSpPr>
          <p:nvPr>
            <p:ph idx="1"/>
          </p:nvPr>
        </p:nvSpPr>
        <p:spPr/>
        <p:txBody>
          <a:bodyPr/>
          <a:lstStyle/>
          <a:p>
            <a:pPr marL="0" indent="0">
              <a:buNone/>
            </a:pPr>
            <a:r>
              <a:rPr lang="en-AU" dirty="0">
                <a:solidFill>
                  <a:srgbClr val="002060"/>
                </a:solidFill>
              </a:rPr>
              <a:t>Research comes from sources. These can be classified into </a:t>
            </a:r>
            <a:r>
              <a:rPr lang="en-AU" i="1" dirty="0">
                <a:solidFill>
                  <a:srgbClr val="002060"/>
                </a:solidFill>
                <a:hlinkClick r:id="rId2"/>
              </a:rPr>
              <a:t>primary</a:t>
            </a:r>
            <a:r>
              <a:rPr lang="en-AU" dirty="0">
                <a:solidFill>
                  <a:srgbClr val="002060"/>
                </a:solidFill>
              </a:rPr>
              <a:t>, </a:t>
            </a:r>
            <a:r>
              <a:rPr lang="en-AU" i="1" dirty="0">
                <a:solidFill>
                  <a:srgbClr val="002060"/>
                </a:solidFill>
                <a:hlinkClick r:id="rId3"/>
              </a:rPr>
              <a:t>secondary</a:t>
            </a:r>
            <a:r>
              <a:rPr lang="en-AU" dirty="0">
                <a:solidFill>
                  <a:srgbClr val="002060"/>
                </a:solidFill>
              </a:rPr>
              <a:t> and </a:t>
            </a:r>
            <a:r>
              <a:rPr lang="en-AU" i="1" dirty="0">
                <a:solidFill>
                  <a:srgbClr val="002060"/>
                </a:solidFill>
                <a:hlinkClick r:id="rId4"/>
              </a:rPr>
              <a:t>tertiary sources</a:t>
            </a:r>
            <a:r>
              <a:rPr lang="en-AU" dirty="0">
                <a:solidFill>
                  <a:srgbClr val="002060"/>
                </a:solidFill>
              </a:rPr>
              <a:t>. It is important to have </a:t>
            </a:r>
            <a:r>
              <a:rPr lang="en-AU" i="1" dirty="0">
                <a:solidFill>
                  <a:srgbClr val="002060"/>
                </a:solidFill>
                <a:hlinkClick r:id="rId5"/>
              </a:rPr>
              <a:t>credible research sources</a:t>
            </a:r>
            <a:r>
              <a:rPr lang="en-AU" i="1" dirty="0">
                <a:solidFill>
                  <a:srgbClr val="002060"/>
                </a:solidFill>
              </a:rPr>
              <a:t> </a:t>
            </a:r>
            <a:r>
              <a:rPr lang="en-AU" dirty="0">
                <a:solidFill>
                  <a:srgbClr val="002060"/>
                </a:solidFill>
              </a:rPr>
              <a:t>and to </a:t>
            </a:r>
            <a:r>
              <a:rPr lang="en-AU" i="1" dirty="0">
                <a:solidFill>
                  <a:srgbClr val="002060"/>
                </a:solidFill>
                <a:hlinkClick r:id="rId6"/>
              </a:rPr>
              <a:t>record your resources</a:t>
            </a:r>
            <a:r>
              <a:rPr lang="en-AU" dirty="0">
                <a:solidFill>
                  <a:srgbClr val="002060"/>
                </a:solidFill>
              </a:rPr>
              <a:t> whenever you are going to use information from them. It is also a good idea to keep a </a:t>
            </a:r>
            <a:r>
              <a:rPr lang="en-AU" i="1" dirty="0">
                <a:solidFill>
                  <a:srgbClr val="002060"/>
                </a:solidFill>
                <a:hlinkClick r:id="rId7"/>
              </a:rPr>
              <a:t>research summary</a:t>
            </a:r>
            <a:r>
              <a:rPr lang="en-AU" dirty="0">
                <a:solidFill>
                  <a:srgbClr val="002060"/>
                </a:solidFill>
              </a:rPr>
              <a:t>. </a:t>
            </a:r>
          </a:p>
          <a:p>
            <a:pPr marL="0" indent="0">
              <a:buNone/>
            </a:pPr>
            <a:r>
              <a:rPr lang="en-AU" dirty="0">
                <a:solidFill>
                  <a:srgbClr val="002060"/>
                </a:solidFill>
              </a:rPr>
              <a:t>Use the links on this page to access posters and research helpers.</a:t>
            </a:r>
          </a:p>
        </p:txBody>
      </p:sp>
      <p:pic>
        <p:nvPicPr>
          <p:cNvPr id="10" name="Picture Placeholder 9">
            <a:extLst>
              <a:ext uri="{FF2B5EF4-FFF2-40B4-BE49-F238E27FC236}">
                <a16:creationId xmlns:a16="http://schemas.microsoft.com/office/drawing/2014/main" id="{00356090-8D9C-4DB6-829A-9DAAFE25E57C}"/>
              </a:ext>
            </a:extLst>
          </p:cNvPr>
          <p:cNvPicPr>
            <a:picLocks noGrp="1" noChangeAspect="1"/>
          </p:cNvPicPr>
          <p:nvPr>
            <p:ph type="pic" sz="quarter" idx="13"/>
          </p:nvPr>
        </p:nvPicPr>
        <p:blipFill rotWithShape="1">
          <a:blip r:embed="rId8" cstate="print">
            <a:extLst>
              <a:ext uri="{28A0092B-C50C-407E-A947-70E740481C1C}">
                <a14:useLocalDpi xmlns:a14="http://schemas.microsoft.com/office/drawing/2010/main" val="0"/>
              </a:ext>
            </a:extLst>
          </a:blip>
          <a:srcRect l="36045" t="18721" r="28824" b="16488"/>
          <a:stretch/>
        </p:blipFill>
        <p:spPr>
          <a:xfrm>
            <a:off x="7374270" y="1289111"/>
            <a:ext cx="3545458" cy="4576397"/>
          </a:xfrm>
        </p:spPr>
      </p:pic>
    </p:spTree>
    <p:extLst>
      <p:ext uri="{BB962C8B-B14F-4D97-AF65-F5344CB8AC3E}">
        <p14:creationId xmlns:p14="http://schemas.microsoft.com/office/powerpoint/2010/main" val="115692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4F395-A495-41B8-983B-080190EB8E8D}"/>
              </a:ext>
            </a:extLst>
          </p:cNvPr>
          <p:cNvSpPr>
            <a:spLocks noGrp="1"/>
          </p:cNvSpPr>
          <p:nvPr>
            <p:ph type="title"/>
          </p:nvPr>
        </p:nvSpPr>
        <p:spPr/>
        <p:txBody>
          <a:bodyPr/>
          <a:lstStyle/>
          <a:p>
            <a:r>
              <a:rPr lang="en-AU" dirty="0">
                <a:solidFill>
                  <a:srgbClr val="002060"/>
                </a:solidFill>
              </a:rPr>
              <a:t>Initiating a Scientific Investigation</a:t>
            </a:r>
          </a:p>
        </p:txBody>
      </p:sp>
      <p:sp>
        <p:nvSpPr>
          <p:cNvPr id="6" name="Content Placeholder 5">
            <a:extLst>
              <a:ext uri="{FF2B5EF4-FFF2-40B4-BE49-F238E27FC236}">
                <a16:creationId xmlns:a16="http://schemas.microsoft.com/office/drawing/2014/main" id="{786598F7-B806-447C-ADD1-7FE9DCB999E9}"/>
              </a:ext>
            </a:extLst>
          </p:cNvPr>
          <p:cNvSpPr>
            <a:spLocks noGrp="1"/>
          </p:cNvSpPr>
          <p:nvPr>
            <p:ph idx="1"/>
          </p:nvPr>
        </p:nvSpPr>
        <p:spPr/>
        <p:txBody>
          <a:bodyPr/>
          <a:lstStyle/>
          <a:p>
            <a:pPr marL="0" indent="0">
              <a:buNone/>
            </a:pPr>
            <a:r>
              <a:rPr lang="en-AU" dirty="0">
                <a:solidFill>
                  <a:srgbClr val="002060"/>
                </a:solidFill>
              </a:rPr>
              <a:t>Using the </a:t>
            </a:r>
            <a:r>
              <a:rPr lang="en-AU" i="1" dirty="0">
                <a:hlinkClick r:id="rId2"/>
              </a:rPr>
              <a:t>Initiating a Scientific Investigation Worksheet</a:t>
            </a:r>
            <a:r>
              <a:rPr lang="en-AU" dirty="0">
                <a:solidFill>
                  <a:srgbClr val="002060"/>
                </a:solidFill>
              </a:rPr>
              <a:t>, work through the following steps as a class. This will help you to better understand the process we have just examined.</a:t>
            </a:r>
          </a:p>
          <a:p>
            <a:pPr marL="0" indent="0">
              <a:buNone/>
            </a:pPr>
            <a:r>
              <a:rPr lang="en-AU" b="1" dirty="0">
                <a:solidFill>
                  <a:srgbClr val="002060"/>
                </a:solidFill>
              </a:rPr>
              <a:t>Step 1: Look at the World </a:t>
            </a:r>
            <a:r>
              <a:rPr lang="en-AU" dirty="0">
                <a:solidFill>
                  <a:srgbClr val="002060"/>
                </a:solidFill>
              </a:rPr>
              <a:t>- Observe the images below. Take simple notes and sketches in the blank space on the worksheet. Remember, don’t think… just observe!</a:t>
            </a:r>
          </a:p>
        </p:txBody>
      </p:sp>
      <p:grpSp>
        <p:nvGrpSpPr>
          <p:cNvPr id="2" name="Group 1">
            <a:extLst>
              <a:ext uri="{FF2B5EF4-FFF2-40B4-BE49-F238E27FC236}">
                <a16:creationId xmlns:a16="http://schemas.microsoft.com/office/drawing/2014/main" id="{8BE63FF7-1A42-4B8A-8FC6-2CE8030A65F3}"/>
              </a:ext>
            </a:extLst>
          </p:cNvPr>
          <p:cNvGrpSpPr/>
          <p:nvPr/>
        </p:nvGrpSpPr>
        <p:grpSpPr>
          <a:xfrm>
            <a:off x="1258147" y="4449578"/>
            <a:ext cx="9697242" cy="1515783"/>
            <a:chOff x="896597" y="4524457"/>
            <a:chExt cx="10271969" cy="1605620"/>
          </a:xfrm>
        </p:grpSpPr>
        <p:pic>
          <p:nvPicPr>
            <p:cNvPr id="8" name="Picture 7">
              <a:extLst>
                <a:ext uri="{FF2B5EF4-FFF2-40B4-BE49-F238E27FC236}">
                  <a16:creationId xmlns:a16="http://schemas.microsoft.com/office/drawing/2014/main" id="{8848AA5E-AAF6-4A75-844C-9DD613417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039" y="4524459"/>
              <a:ext cx="1779527" cy="1592678"/>
            </a:xfrm>
            <a:prstGeom prst="ellipse">
              <a:avLst/>
            </a:prstGeom>
            <a:ln w="120650" cap="rnd" cmpd="sng">
              <a:solidFill>
                <a:srgbClr val="0070C0"/>
              </a:solidFill>
            </a:ln>
            <a:effectLst/>
          </p:spPr>
        </p:pic>
        <p:pic>
          <p:nvPicPr>
            <p:cNvPr id="10" name="Picture 9">
              <a:extLst>
                <a:ext uri="{FF2B5EF4-FFF2-40B4-BE49-F238E27FC236}">
                  <a16:creationId xmlns:a16="http://schemas.microsoft.com/office/drawing/2014/main" id="{DB9AB9CD-188C-462E-8D8F-C1CA9A6033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8" r="6000"/>
            <a:stretch/>
          </p:blipFill>
          <p:spPr>
            <a:xfrm>
              <a:off x="5089776" y="4524459"/>
              <a:ext cx="1779528" cy="1592678"/>
            </a:xfrm>
            <a:prstGeom prst="ellipse">
              <a:avLst/>
            </a:prstGeom>
            <a:ln w="120650" cap="rnd" cmpd="sng">
              <a:solidFill>
                <a:srgbClr val="0070C0"/>
              </a:solidFill>
            </a:ln>
            <a:effectLst/>
          </p:spPr>
        </p:pic>
        <p:pic>
          <p:nvPicPr>
            <p:cNvPr id="12" name="Picture 11">
              <a:extLst>
                <a:ext uri="{FF2B5EF4-FFF2-40B4-BE49-F238E27FC236}">
                  <a16:creationId xmlns:a16="http://schemas.microsoft.com/office/drawing/2014/main" id="{15408CA4-0AF0-4FD0-BB73-17553CF6CB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708" t="-44047" b="-23960"/>
            <a:stretch/>
          </p:blipFill>
          <p:spPr>
            <a:xfrm>
              <a:off x="896597" y="4537399"/>
              <a:ext cx="1673445" cy="1579738"/>
            </a:xfrm>
            <a:prstGeom prst="ellipse">
              <a:avLst/>
            </a:prstGeom>
            <a:ln w="120650" cap="rnd" cmpd="sng">
              <a:solidFill>
                <a:srgbClr val="0070C0"/>
              </a:solidFill>
            </a:ln>
            <a:effectLst/>
          </p:spPr>
        </p:pic>
        <p:pic>
          <p:nvPicPr>
            <p:cNvPr id="14" name="Picture 13">
              <a:extLst>
                <a:ext uri="{FF2B5EF4-FFF2-40B4-BE49-F238E27FC236}">
                  <a16:creationId xmlns:a16="http://schemas.microsoft.com/office/drawing/2014/main" id="{672201E1-107C-4F13-A46B-E808DF0B36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72" t="-1878" r="16103" b="1878"/>
            <a:stretch/>
          </p:blipFill>
          <p:spPr>
            <a:xfrm>
              <a:off x="7239407" y="4524457"/>
              <a:ext cx="1779528" cy="1592678"/>
            </a:xfrm>
            <a:prstGeom prst="ellipse">
              <a:avLst/>
            </a:prstGeom>
            <a:ln w="120650" cap="rnd" cmpd="sng">
              <a:solidFill>
                <a:srgbClr val="0070C0"/>
              </a:solidFill>
            </a:ln>
            <a:effectLst/>
          </p:spPr>
        </p:pic>
        <p:pic>
          <p:nvPicPr>
            <p:cNvPr id="16" name="Picture 15">
              <a:extLst>
                <a:ext uri="{FF2B5EF4-FFF2-40B4-BE49-F238E27FC236}">
                  <a16:creationId xmlns:a16="http://schemas.microsoft.com/office/drawing/2014/main" id="{A4F4E24E-45F5-42A3-B230-61540949D6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153" r="8110"/>
            <a:stretch/>
          </p:blipFill>
          <p:spPr>
            <a:xfrm>
              <a:off x="2940145" y="4537399"/>
              <a:ext cx="1779528" cy="1592678"/>
            </a:xfrm>
            <a:prstGeom prst="ellipse">
              <a:avLst/>
            </a:prstGeom>
            <a:ln w="120650" cap="rnd" cmpd="sng">
              <a:solidFill>
                <a:srgbClr val="0070C0"/>
              </a:solidFill>
            </a:ln>
            <a:effectLst/>
          </p:spPr>
        </p:pic>
      </p:grpSp>
    </p:spTree>
    <p:extLst>
      <p:ext uri="{BB962C8B-B14F-4D97-AF65-F5344CB8AC3E}">
        <p14:creationId xmlns:p14="http://schemas.microsoft.com/office/powerpoint/2010/main" val="3326739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Freedom of Choice.potx" id="{E3D00B08-5829-497E-83F7-D3D0E3445416}" vid="{78CE7A44-EB9A-40F6-93AC-43278C2C3F5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Freedom of Choice.potx" id="{E3D00B08-5829-497E-83F7-D3D0E3445416}" vid="{D68E0F0A-175A-4B01-A4D3-FBFF8CA8C1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595</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Custom Design</vt:lpstr>
      <vt:lpstr>Teacher Notes</vt:lpstr>
      <vt:lpstr>PowerPoint Presentation</vt:lpstr>
      <vt:lpstr>Symbols</vt:lpstr>
      <vt:lpstr>PowerPoint Presentation</vt:lpstr>
      <vt:lpstr>Look at the World</vt:lpstr>
      <vt:lpstr>Interpret and Infer</vt:lpstr>
      <vt:lpstr>Question Time</vt:lpstr>
      <vt:lpstr>Do the Research</vt:lpstr>
      <vt:lpstr>Initiating a Scientific Investigation</vt:lpstr>
      <vt:lpstr>Initiating a Scientific Investigation</vt:lpstr>
      <vt:lpstr>Initiating a Scientific Investigation</vt:lpstr>
      <vt:lpstr>Do the Research – Independent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Notes</dc:title>
  <dc:creator>Kristian Wells</dc:creator>
  <cp:lastModifiedBy>Kristian Wells</cp:lastModifiedBy>
  <cp:revision>39</cp:revision>
  <dcterms:created xsi:type="dcterms:W3CDTF">2018-10-04T01:34:57Z</dcterms:created>
  <dcterms:modified xsi:type="dcterms:W3CDTF">2018-10-12T01:16:33Z</dcterms:modified>
</cp:coreProperties>
</file>